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645B4-0FCB-A641-AB3E-74EDEA96479F}" type="datetimeFigureOut">
              <a:rPr lang="en-US" smtClean="0"/>
              <a:t>5/3/15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1FA9F-6883-D84E-A449-2B8A328F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3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894AF-F399-6746-BDCE-FC55AC3424B4}" type="datetimeFigureOut">
              <a:rPr lang="en-US" smtClean="0"/>
              <a:t>5/3/15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BDB26-2D1D-AF43-AF9C-051061B1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3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9632D0D-9F6F-A049-B02E-264D8EB3FDE6}" type="datetime1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8614-7861-F347-9FB5-0B5E813A0C6A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9B5-28CB-AB42-B767-F848819E4104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1B39-4061-0846-B39B-BE8ABD86999E}" type="datetime1">
              <a:rPr lang="en-US" smtClean="0"/>
              <a:t>5/3/15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30C2-8E6B-9948-845F-983A25BC8DB5}" type="datetime1">
              <a:rPr lang="en-US" smtClean="0"/>
              <a:t>5/3/15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F9A0-73FA-C547-B5CE-48E376D9608E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4465-0199-5344-97FE-831F011921F7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A5B9-578E-C248-888D-39188B237999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9A45-8F38-8847-9B24-6BE49EDC4BB4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28DF-8828-2142-A62B-100C7B3DD083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7D8E-C0FB-794D-AEBD-8E9C4F5F9B3A}" type="datetime1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533-9B64-AC41-BBF3-ADF2E6398000}" type="datetime1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10E0-1244-CA49-A4A7-B2CCEC0BC5DC}" type="datetime1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D99BF95-889E-9647-8A59-52061CF14B0F}" type="datetime1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62AD-989D-6343-B3D6-08D712A7F790}" type="datetime1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A4C-53D5-944C-A0BB-C3A38004F5E6}" type="datetime1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D25B-FF8F-D047-AA46-B85E3B0B95FD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82A3-9A95-644C-8B43-DB6FDBCCE7F4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F013-5B85-FC4F-B5C8-CEBABCD9DF73}" type="datetime1">
              <a:rPr lang="en-US" smtClean="0"/>
              <a:t>5/3/15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E9FD-E85F-C846-8685-863C6E908ED4}" type="datetime1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636B7B1-8713-9C47-B31B-8D3CCDF9C0AC}" type="datetime1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Close Reading Detectives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East Greenwich School Department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pic>
        <p:nvPicPr>
          <p:cNvPr id="5" name="Picture 4" descr="detective-clipart-free-kid-detective-clipart-detective_kid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90" y="558934"/>
            <a:ext cx="2517683" cy="3754234"/>
          </a:xfrm>
          <a:prstGeom prst="rect">
            <a:avLst/>
          </a:prstGeom>
        </p:spPr>
      </p:pic>
      <p:pic>
        <p:nvPicPr>
          <p:cNvPr id="6" name="Original-batman-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2364" y="5686151"/>
            <a:ext cx="614065" cy="6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6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detectives do?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evidence</a:t>
            </a:r>
          </a:p>
          <a:p>
            <a:r>
              <a:rPr lang="en-US" dirty="0" smtClean="0"/>
              <a:t>Give the facts </a:t>
            </a:r>
          </a:p>
          <a:p>
            <a:r>
              <a:rPr lang="en-US" dirty="0" smtClean="0"/>
              <a:t>Identify things that surprise them</a:t>
            </a:r>
          </a:p>
          <a:p>
            <a:r>
              <a:rPr lang="en-US" dirty="0" smtClean="0"/>
              <a:t>Notice new information</a:t>
            </a:r>
          </a:p>
          <a:p>
            <a:r>
              <a:rPr lang="en-US" dirty="0" smtClean="0"/>
              <a:t>Look for patterns</a:t>
            </a:r>
          </a:p>
          <a:p>
            <a:r>
              <a:rPr lang="en-US" dirty="0" smtClean="0"/>
              <a:t>Ask questions especially how and why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88" y="1371600"/>
            <a:ext cx="3391647" cy="32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1626627"/>
          </a:xfrm>
        </p:spPr>
        <p:txBody>
          <a:bodyPr/>
          <a:lstStyle/>
          <a:p>
            <a:r>
              <a:rPr lang="en-US" dirty="0" smtClean="0"/>
              <a:t>Close reader detectives use pencils, highlighters or sticky notes while the read so they can record the clues as they find them.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2" y="3227293"/>
            <a:ext cx="2936934" cy="3496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7" y="2495176"/>
            <a:ext cx="1849694" cy="2466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301" y="4870048"/>
            <a:ext cx="3302000" cy="1695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989" y="2898587"/>
            <a:ext cx="2315169" cy="17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0735" y="196197"/>
            <a:ext cx="8050591" cy="40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Every book has a skeleton inside. </a:t>
            </a:r>
          </a:p>
          <a:p>
            <a:pPr marL="0" indent="0" algn="ctr">
              <a:buNone/>
            </a:pPr>
            <a:r>
              <a:rPr lang="en-US" sz="3600" dirty="0" smtClean="0"/>
              <a:t>It is up to the reader to discover it.</a:t>
            </a:r>
          </a:p>
          <a:p>
            <a:pPr marL="0" indent="0" algn="ctr">
              <a:buNone/>
            </a:pPr>
            <a:r>
              <a:rPr lang="en-US" sz="3600" dirty="0" smtClean="0"/>
              <a:t>You are uncovering the meaning of what you are reading.</a:t>
            </a:r>
          </a:p>
          <a:p>
            <a:pPr marL="0" indent="0" algn="ctr">
              <a:buNone/>
            </a:pPr>
            <a:r>
              <a:rPr lang="en-US" sz="3600" dirty="0" smtClean="0"/>
              <a:t>You are digging deeper into the text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53" y="3869764"/>
            <a:ext cx="3020865" cy="28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go over a reading multiple times to really understand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5" y="3122706"/>
            <a:ext cx="2951480" cy="35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15" y="3122706"/>
            <a:ext cx="2951480" cy="355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27" y="3122706"/>
            <a:ext cx="295148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294" y="1371600"/>
            <a:ext cx="7540719" cy="441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800" dirty="0"/>
              <a:t>Annotation is a note of any form made while reading text </a:t>
            </a:r>
            <a:endParaRPr lang="en-US" sz="4800" dirty="0" smtClean="0"/>
          </a:p>
          <a:p>
            <a:endParaRPr lang="en-US" sz="4800" dirty="0"/>
          </a:p>
          <a:p>
            <a:r>
              <a:rPr lang="en-US" sz="4800" dirty="0"/>
              <a:t>Annotation slows down the reader in order to deepen understanding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271" y="3018738"/>
            <a:ext cx="1757083" cy="32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Read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Rakovic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2588" y="1494122"/>
            <a:ext cx="7022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Number </a:t>
            </a:r>
            <a:r>
              <a:rPr lang="en-US" sz="2400" b="1" dirty="0"/>
              <a:t>the paragraphs to find information </a:t>
            </a:r>
            <a:r>
              <a:rPr lang="en-US" sz="2400" b="1" dirty="0" smtClean="0"/>
              <a:t>easily.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Read the entire text once to get the flow of </a:t>
            </a:r>
            <a:r>
              <a:rPr lang="en-US" sz="2400" b="1" dirty="0" smtClean="0"/>
              <a:t>it.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Circle any unfamiliar words.</a:t>
            </a:r>
          </a:p>
          <a:p>
            <a:endParaRPr lang="en-US" sz="2400" b="1" dirty="0"/>
          </a:p>
          <a:p>
            <a:r>
              <a:rPr lang="en-US" sz="2400" b="1" dirty="0"/>
              <a:t> Use symbols to remind yourself of certain things:</a:t>
            </a:r>
          </a:p>
          <a:p>
            <a:pPr lvl="1"/>
            <a:r>
              <a:rPr lang="en-US" sz="2400" b="1" dirty="0"/>
              <a:t>* - Something important</a:t>
            </a:r>
          </a:p>
          <a:p>
            <a:pPr lvl="1"/>
            <a:r>
              <a:rPr lang="en-US" sz="2400" b="1" dirty="0"/>
              <a:t>? – something you</a:t>
            </a:r>
            <a:r>
              <a:rPr lang="ja-JP" altLang="en-US" sz="2400" b="1" dirty="0"/>
              <a:t>’</a:t>
            </a:r>
            <a:r>
              <a:rPr lang="en-US" sz="2400" b="1" dirty="0"/>
              <a:t>re unsure of</a:t>
            </a:r>
          </a:p>
          <a:p>
            <a:pPr lvl="1"/>
            <a:r>
              <a:rPr lang="en-US" sz="2400" b="1" dirty="0"/>
              <a:t>! – Something that surprises </a:t>
            </a:r>
            <a:r>
              <a:rPr lang="en-US" sz="2400" b="1" dirty="0" smtClean="0"/>
              <a:t>you</a:t>
            </a:r>
          </a:p>
          <a:p>
            <a:pPr lvl="1"/>
            <a:r>
              <a:rPr lang="en-US" sz="2400" b="1" dirty="0" smtClean="0"/>
              <a:t>E- Evidence of text based question</a:t>
            </a:r>
          </a:p>
          <a:p>
            <a:pPr lvl="1"/>
            <a:endParaRPr lang="en-US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11"/>
            <a:ext cx="188258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950" y="393700"/>
            <a:ext cx="815339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How to Annotate a text</a:t>
            </a:r>
          </a:p>
        </p:txBody>
      </p:sp>
      <p:pic>
        <p:nvPicPr>
          <p:cNvPr id="17410" name="Picture 2" descr="C:\Users\Lsparac1\AppData\Local\Microsoft\Windows\Temporary Internet Files\Content.IE5\Z5KHSY7V\MC9003002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3463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4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95437"/>
              </p:ext>
            </p:extLst>
          </p:nvPr>
        </p:nvGraphicFramePr>
        <p:xfrm>
          <a:off x="304800" y="1614768"/>
          <a:ext cx="7351060" cy="3117850"/>
        </p:xfrm>
        <a:graphic>
          <a:graphicData uri="http://schemas.openxmlformats.org/drawingml/2006/table">
            <a:tbl>
              <a:tblPr/>
              <a:tblGrid>
                <a:gridCol w="3675530"/>
                <a:gridCol w="3675530"/>
              </a:tblGrid>
              <a:tr h="557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Left Margin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Right Margin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605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Summarize what you think the paragraph is about in 10 words or less.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Chunk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 the paragraph –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State what you believe to be the main idea.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Dig deeper! Describe the author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s purpose for writing the text (to inform, entertain, persuade).  You may also want to comment on the author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</a:rPr>
                        <a:t>s diction (word choice) and establish how it functions in the text. 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pic>
        <p:nvPicPr>
          <p:cNvPr id="17422" name="Picture 4" descr="C:\Users\Lsparac1\AppData\Local\Microsoft\Windows\Temporary Internet Files\Content.IE5\4BPYULL2\MC90027992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171</TotalTime>
  <Words>294</Words>
  <Application>Microsoft Macintosh PowerPoint</Application>
  <PresentationFormat>On-screen Show (4:3)</PresentationFormat>
  <Paragraphs>48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Inkwell</vt:lpstr>
      <vt:lpstr>Close Reading Detectives</vt:lpstr>
      <vt:lpstr>What do detectives do?</vt:lpstr>
      <vt:lpstr>Tools of the trade</vt:lpstr>
      <vt:lpstr>PowerPoint Presentation</vt:lpstr>
      <vt:lpstr>Repeated readings</vt:lpstr>
      <vt:lpstr>Annotation</vt:lpstr>
      <vt:lpstr>First Read </vt:lpstr>
      <vt:lpstr>PowerPoint Presentation</vt:lpstr>
    </vt:vector>
  </TitlesOfParts>
  <Company>East Greenwich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Reading Detectives</dc:title>
  <dc:creator>Patricia Rakovic</dc:creator>
  <cp:lastModifiedBy>Patricia Rakovic</cp:lastModifiedBy>
  <cp:revision>9</cp:revision>
  <dcterms:created xsi:type="dcterms:W3CDTF">2015-04-28T15:52:09Z</dcterms:created>
  <dcterms:modified xsi:type="dcterms:W3CDTF">2015-05-03T11:05:58Z</dcterms:modified>
</cp:coreProperties>
</file>