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2" r:id="rId1"/>
  </p:sldMasterIdLst>
  <p:notesMasterIdLst>
    <p:notesMasterId r:id="rId25"/>
  </p:notesMasterIdLst>
  <p:sldIdLst>
    <p:sldId id="256" r:id="rId2"/>
    <p:sldId id="269" r:id="rId3"/>
    <p:sldId id="274" r:id="rId4"/>
    <p:sldId id="272" r:id="rId5"/>
    <p:sldId id="260" r:id="rId6"/>
    <p:sldId id="275" r:id="rId7"/>
    <p:sldId id="277" r:id="rId8"/>
    <p:sldId id="278" r:id="rId9"/>
    <p:sldId id="259" r:id="rId10"/>
    <p:sldId id="276" r:id="rId11"/>
    <p:sldId id="268" r:id="rId12"/>
    <p:sldId id="267" r:id="rId13"/>
    <p:sldId id="279" r:id="rId14"/>
    <p:sldId id="257" r:id="rId15"/>
    <p:sldId id="271" r:id="rId16"/>
    <p:sldId id="261" r:id="rId17"/>
    <p:sldId id="266" r:id="rId18"/>
    <p:sldId id="270" r:id="rId19"/>
    <p:sldId id="258" r:id="rId20"/>
    <p:sldId id="262" r:id="rId21"/>
    <p:sldId id="265" r:id="rId22"/>
    <p:sldId id="264" r:id="rId23"/>
    <p:sldId id="27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60" autoAdjust="0"/>
    <p:restoredTop sz="86454" autoAdjust="0"/>
  </p:normalViewPr>
  <p:slideViewPr>
    <p:cSldViewPr snapToGrid="0" snapToObjects="1">
      <p:cViewPr varScale="1">
        <p:scale>
          <a:sx n="49" d="100"/>
          <a:sy n="49" d="100"/>
        </p:scale>
        <p:origin x="-72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8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94F2D-5980-9E45-BE0F-4A96251FFC44}" type="datetimeFigureOut">
              <a:rPr lang="en-US" smtClean="0"/>
              <a:t>2/24/14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A97C9-1D62-7747-97AC-129EB4AA1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60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A97C9-1D62-7747-97AC-129EB4AA1F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A97C9-1D62-7747-97AC-129EB4AA1F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A97C9-1D62-7747-97AC-129EB4AA1F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-TextureFore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796303"/>
            <a:ext cx="7086600" cy="1847850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66565"/>
            <a:ext cx="7086600" cy="1752600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8423" y="6221506"/>
            <a:ext cx="2743200" cy="365125"/>
          </a:xfrm>
        </p:spPr>
        <p:txBody>
          <a:bodyPr/>
          <a:lstStyle/>
          <a:p>
            <a:fld id="{327C4D9F-9DFE-6748-9424-93BE38773C89}" type="datetimeFigureOut">
              <a:rPr lang="en-US" smtClean="0"/>
              <a:t>2/24/14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221506"/>
            <a:ext cx="2743200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3765177"/>
            <a:ext cx="7272338" cy="1098176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78013" y="777240"/>
            <a:ext cx="4294363" cy="2866913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025" y="4867836"/>
            <a:ext cx="7272338" cy="126402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C4D9F-9DFE-6748-9424-93BE38773C89}" type="datetimeFigureOut">
              <a:rPr lang="en-US" smtClean="0"/>
              <a:t>2/24/14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0FCC-4ADB-D54C-B1D9-F81F339068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C4D9F-9DFE-6748-9424-93BE38773C89}" type="datetimeFigureOut">
              <a:rPr lang="en-US" smtClean="0"/>
              <a:t>2/24/14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0FCC-4ADB-D54C-B1D9-F81F339068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588" y="609600"/>
            <a:ext cx="15240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024" y="609600"/>
            <a:ext cx="5921376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C4D9F-9DFE-6748-9424-93BE38773C89}" type="datetimeFigureOut">
              <a:rPr lang="en-US" smtClean="0"/>
              <a:t>2/24/14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0FCC-4ADB-D54C-B1D9-F81F339068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C4D9F-9DFE-6748-9424-93BE38773C89}" type="datetimeFigureOut">
              <a:rPr lang="en-US" smtClean="0"/>
              <a:t>2/24/14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0FCC-4ADB-D54C-B1D9-F81F339068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92224"/>
            <a:ext cx="7086600" cy="184708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666744"/>
            <a:ext cx="7086600" cy="1755648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C4D9F-9DFE-6748-9424-93BE38773C89}" type="datetimeFigureOut">
              <a:rPr lang="en-US" smtClean="0"/>
              <a:t>2/24/14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0FCC-4ADB-D54C-B1D9-F81F339068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2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36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C4D9F-9DFE-6748-9424-93BE38773C89}" type="datetimeFigureOut">
              <a:rPr lang="en-US" smtClean="0"/>
              <a:t>2/24/14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0FCC-4ADB-D54C-B1D9-F81F339068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4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2363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2363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C4D9F-9DFE-6748-9424-93BE38773C89}" type="datetimeFigureOut">
              <a:rPr lang="en-US" smtClean="0"/>
              <a:t>2/24/14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0FCC-4ADB-D54C-B1D9-F81F339068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C4D9F-9DFE-6748-9424-93BE38773C89}" type="datetimeFigureOut">
              <a:rPr lang="en-US" smtClean="0"/>
              <a:t>2/24/14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0FCC-4ADB-D54C-B1D9-F81F339068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C4D9F-9DFE-6748-9424-93BE38773C89}" type="datetimeFigureOut">
              <a:rPr lang="en-US" smtClean="0"/>
              <a:t>2/24/14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0FCC-4ADB-D54C-B1D9-F81F339068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29" y="381000"/>
            <a:ext cx="3429000" cy="1649506"/>
          </a:xfrm>
        </p:spPr>
        <p:txBody>
          <a:bodyPr anchor="b"/>
          <a:lstStyle>
            <a:lvl1pPr algn="ctr">
              <a:lnSpc>
                <a:spcPct val="1000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88" y="381000"/>
            <a:ext cx="3429000" cy="57451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2057401"/>
            <a:ext cx="342900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C4D9F-9DFE-6748-9424-93BE38773C89}" type="datetimeFigureOut">
              <a:rPr lang="en-US" smtClean="0"/>
              <a:t>2/24/14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363" y="739588"/>
            <a:ext cx="3429000" cy="129038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8136" y="779929"/>
            <a:ext cx="3429000" cy="4935071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2363" y="2057400"/>
            <a:ext cx="342900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C4D9F-9DFE-6748-9424-93BE38773C89}" type="datetimeFigureOut">
              <a:rPr lang="en-US" smtClean="0"/>
              <a:t>2/24/14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D0FCC-4ADB-D54C-B1D9-F81F339068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801906"/>
            <a:ext cx="7272339" cy="4324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2187" y="6356350"/>
            <a:ext cx="2429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27C4D9F-9DFE-6748-9424-93BE38773C89}" type="datetimeFigureOut">
              <a:rPr lang="en-US" smtClean="0"/>
              <a:t>2/24/14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0393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2D0FCC-4ADB-D54C-B1D9-F81F339068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ctr" defTabSz="914400" rtl="0" eaLnBrk="1" latinLnBrk="0" hangingPunct="1">
        <a:lnSpc>
          <a:spcPts val="5200"/>
        </a:lnSpc>
        <a:spcBef>
          <a:spcPct val="0"/>
        </a:spcBef>
        <a:buNone/>
        <a:defRPr sz="4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" pitchFamily="2" charset="2"/>
        <a:buChar char="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" pitchFamily="2" charset="2"/>
        <a:buChar char="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2013-2014</a:t>
            </a:r>
          </a:p>
          <a:p>
            <a:r>
              <a:rPr lang="en-US" dirty="0" smtClean="0"/>
              <a:t>Rakovic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63821" y="388892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4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3996267"/>
            <a:ext cx="3898272" cy="689505"/>
          </a:xfrm>
        </p:spPr>
        <p:txBody>
          <a:bodyPr/>
          <a:lstStyle/>
          <a:p>
            <a:pPr algn="ctr"/>
            <a:r>
              <a:rPr lang="en-US" dirty="0" smtClean="0"/>
              <a:t>Gazed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7333" y="4685772"/>
            <a:ext cx="767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0267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Dorothy gazed at the scarecrow.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verb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828801" y="4962771"/>
            <a:ext cx="568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Look for a long time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671" y="322461"/>
            <a:ext cx="4536492" cy="340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28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4469659"/>
            <a:ext cx="3898272" cy="448946"/>
          </a:xfrm>
        </p:spPr>
        <p:txBody>
          <a:bodyPr/>
          <a:lstStyle/>
          <a:p>
            <a:pPr algn="ctr"/>
            <a:r>
              <a:rPr lang="en-US" dirty="0" smtClean="0"/>
              <a:t>Gingham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1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Dorothy wore a dress made of gingham.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noun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001004" y="4918605"/>
            <a:ext cx="301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Check pattern cloth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133" y="414867"/>
            <a:ext cx="4233334" cy="3767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768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4469659"/>
            <a:ext cx="3898272" cy="448946"/>
          </a:xfrm>
        </p:spPr>
        <p:txBody>
          <a:bodyPr/>
          <a:lstStyle/>
          <a:p>
            <a:pPr algn="ctr"/>
            <a:r>
              <a:rPr lang="en-US" dirty="0" smtClean="0"/>
              <a:t>Glistened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1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good fairy glistened 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Verb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556000" y="5046133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sparkled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2474"/>
            <a:ext cx="5486400" cy="4147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64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4469659"/>
            <a:ext cx="3898272" cy="448946"/>
          </a:xfrm>
        </p:spPr>
        <p:txBody>
          <a:bodyPr/>
          <a:lstStyle/>
          <a:p>
            <a:pPr algn="ctr"/>
            <a:r>
              <a:rPr lang="en-US" dirty="0" smtClean="0"/>
              <a:t>Ordinary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1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Today was just an ordinary day 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adjective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909862" y="5046133"/>
            <a:ext cx="3566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Normal, everyday, not special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218" y="409436"/>
            <a:ext cx="5314018" cy="398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5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3996267"/>
            <a:ext cx="3898272" cy="689505"/>
          </a:xfrm>
        </p:spPr>
        <p:txBody>
          <a:bodyPr/>
          <a:lstStyle/>
          <a:p>
            <a:pPr algn="ctr"/>
            <a:r>
              <a:rPr lang="en-US" dirty="0" smtClean="0"/>
              <a:t>Orphan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245" y="249767"/>
            <a:ext cx="6239510" cy="37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151468" y="5029200"/>
            <a:ext cx="5706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child whose parents are not alive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40267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Dorothy was an orphan and lived with her aunt and uncle.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Noun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2161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3996267"/>
            <a:ext cx="3898272" cy="689505"/>
          </a:xfrm>
        </p:spPr>
        <p:txBody>
          <a:bodyPr/>
          <a:lstStyle/>
          <a:p>
            <a:pPr algn="ctr"/>
            <a:r>
              <a:rPr lang="en-US" dirty="0" smtClean="0"/>
              <a:t>Paved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08668" y="5029200"/>
            <a:ext cx="5706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Covered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40267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Dorothy needed to follow the road paved with yellow bricks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013200" y="6085300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Verb</a:t>
            </a:r>
            <a:endParaRPr lang="en-US" sz="2400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634" y="309047"/>
            <a:ext cx="5863566" cy="3111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300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3996267"/>
            <a:ext cx="3898272" cy="689505"/>
          </a:xfrm>
        </p:spPr>
        <p:txBody>
          <a:bodyPr/>
          <a:lstStyle/>
          <a:p>
            <a:pPr algn="ctr"/>
            <a:r>
              <a:rPr lang="en-US" dirty="0" smtClean="0"/>
              <a:t>Plow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7333" y="4685772"/>
            <a:ext cx="767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0267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Uncle Henry plowed the field before he planted the crops.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Verb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049867" y="4962771"/>
            <a:ext cx="6841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Push</a:t>
            </a:r>
            <a:endParaRPr lang="en-US" sz="2400" dirty="0"/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67" y="273050"/>
            <a:ext cx="2628900" cy="29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721" y="273050"/>
            <a:ext cx="2841625" cy="22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934" y="2140267"/>
            <a:ext cx="2328333" cy="2183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383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4229100"/>
            <a:ext cx="3898272" cy="689505"/>
          </a:xfrm>
        </p:spPr>
        <p:txBody>
          <a:bodyPr/>
          <a:lstStyle/>
          <a:p>
            <a:pPr algn="ctr"/>
            <a:r>
              <a:rPr lang="en-US" dirty="0" smtClean="0"/>
              <a:t>Plumage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1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birds had beautiful plumage 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Noun</a:t>
            </a:r>
            <a:endParaRPr lang="en-US" sz="2400" dirty="0"/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071" y="296122"/>
            <a:ext cx="5486400" cy="36429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556000" y="5046133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feather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19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4229100"/>
            <a:ext cx="3898272" cy="689505"/>
          </a:xfrm>
        </p:spPr>
        <p:txBody>
          <a:bodyPr/>
          <a:lstStyle/>
          <a:p>
            <a:pPr algn="ctr"/>
            <a:r>
              <a:rPr lang="en-US" dirty="0" smtClean="0"/>
              <a:t>Soberly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0267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Toto walked soberly by </a:t>
            </a:r>
            <a:r>
              <a:rPr lang="en-US" sz="2400" dirty="0" err="1" smtClean="0"/>
              <a:t>Dorthy’s</a:t>
            </a:r>
            <a:r>
              <a:rPr lang="en-US" sz="2400" dirty="0" smtClean="0"/>
              <a:t> side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Adverb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91466" y="4918605"/>
            <a:ext cx="1845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Seriously</a:t>
            </a:r>
            <a:endParaRPr lang="en-US" sz="2400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615554"/>
            <a:ext cx="5397500" cy="303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79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3996267"/>
            <a:ext cx="3898272" cy="689505"/>
          </a:xfrm>
        </p:spPr>
        <p:txBody>
          <a:bodyPr/>
          <a:lstStyle/>
          <a:p>
            <a:pPr algn="ctr"/>
            <a:r>
              <a:rPr lang="en-US" dirty="0" smtClean="0"/>
              <a:t>Prairie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7333" y="4685772"/>
            <a:ext cx="767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A large open area of flat or rolling land that is covered with grass and has very few trees or none at </a:t>
            </a:r>
            <a:r>
              <a:rPr lang="en-US" sz="2400" dirty="0" smtClean="0"/>
              <a:t>all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40267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Dorothy lived on a prairie.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Noun</a:t>
            </a:r>
            <a:endParaRPr lang="en-US" sz="2400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69" y="228600"/>
            <a:ext cx="6807198" cy="3767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0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4469659"/>
            <a:ext cx="3898272" cy="448946"/>
          </a:xfrm>
        </p:spPr>
        <p:txBody>
          <a:bodyPr/>
          <a:lstStyle/>
          <a:p>
            <a:pPr algn="ctr"/>
            <a:r>
              <a:rPr lang="en-US" dirty="0" smtClean="0"/>
              <a:t>Amazement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1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Dorothy looked with  amazement at the </a:t>
            </a:r>
            <a:r>
              <a:rPr lang="en-US" sz="2400" dirty="0" err="1"/>
              <a:t>M</a:t>
            </a:r>
            <a:r>
              <a:rPr lang="en-US" sz="2400" dirty="0" err="1" smtClean="0"/>
              <a:t>unchins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noun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577672" y="4918605"/>
            <a:ext cx="343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Great surprise or wonder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41947"/>
            <a:ext cx="5143500" cy="3837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02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4229100"/>
            <a:ext cx="3898272" cy="689505"/>
          </a:xfrm>
        </p:spPr>
        <p:txBody>
          <a:bodyPr/>
          <a:lstStyle/>
          <a:p>
            <a:pPr algn="ctr"/>
            <a:r>
              <a:rPr lang="en-US" dirty="0" smtClean="0"/>
              <a:t>Startled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0267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Dorothy was startled when she looked outside the door.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Verb</a:t>
            </a:r>
            <a:endParaRPr lang="en-US" sz="2400" dirty="0"/>
          </a:p>
        </p:txBody>
      </p:sp>
      <p:pic>
        <p:nvPicPr>
          <p:cNvPr id="1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284178"/>
            <a:ext cx="5460999" cy="37798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13467" y="491860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Surprise, Frightened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20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4229100"/>
            <a:ext cx="3898272" cy="689505"/>
          </a:xfrm>
        </p:spPr>
        <p:txBody>
          <a:bodyPr/>
          <a:lstStyle/>
          <a:p>
            <a:pPr algn="ctr"/>
            <a:r>
              <a:rPr lang="en-US" dirty="0" smtClean="0"/>
              <a:t>Stock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0267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Uncle Henry checked the stock when the storm was coming 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Noun</a:t>
            </a:r>
            <a:endParaRPr lang="en-US" sz="2400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17" y="639656"/>
            <a:ext cx="2774315" cy="256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094" y="336550"/>
            <a:ext cx="3447945" cy="254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2099733"/>
            <a:ext cx="2305050" cy="19579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99066" y="3872984"/>
            <a:ext cx="262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Farm animals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75943" y="301733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939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4229100"/>
            <a:ext cx="3898272" cy="689505"/>
          </a:xfrm>
        </p:spPr>
        <p:txBody>
          <a:bodyPr/>
          <a:lstStyle/>
          <a:p>
            <a:pPr algn="ctr"/>
            <a:r>
              <a:rPr lang="en-US" dirty="0" smtClean="0"/>
              <a:t>Wail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0267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baby wailed when someone took his toy.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Verb</a:t>
            </a:r>
            <a:endParaRPr lang="en-US" sz="2400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3" y="368300"/>
            <a:ext cx="3657600" cy="38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91466" y="4918605"/>
            <a:ext cx="1845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469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4229100"/>
            <a:ext cx="3898272" cy="689505"/>
          </a:xfrm>
        </p:spPr>
        <p:txBody>
          <a:bodyPr/>
          <a:lstStyle/>
          <a:p>
            <a:pPr algn="ctr"/>
            <a:r>
              <a:rPr lang="en-US" dirty="0" smtClean="0"/>
              <a:t>Whirl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0267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cyclone whirled around the field.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Verb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709333" y="4918605"/>
            <a:ext cx="282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Move in a circle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889" y="565150"/>
            <a:ext cx="28575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373" y="565150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55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4469659"/>
            <a:ext cx="3898272" cy="448946"/>
          </a:xfrm>
        </p:spPr>
        <p:txBody>
          <a:bodyPr/>
          <a:lstStyle/>
          <a:p>
            <a:pPr algn="ctr"/>
            <a:r>
              <a:rPr lang="en-US" dirty="0" smtClean="0"/>
              <a:t>Anxiously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1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Natalie waited anxiously in the principal’s office.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adverb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577672" y="4918605"/>
            <a:ext cx="343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With fear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088" y="417127"/>
            <a:ext cx="6143524" cy="344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14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4469659"/>
            <a:ext cx="3898272" cy="448946"/>
          </a:xfrm>
        </p:spPr>
        <p:txBody>
          <a:bodyPr/>
          <a:lstStyle/>
          <a:p>
            <a:pPr algn="ctr"/>
            <a:r>
              <a:rPr lang="en-US" dirty="0" smtClean="0"/>
              <a:t>Brisk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1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Dorothy took a brisk walk down the yellow brick road.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adjective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577672" y="4918605"/>
            <a:ext cx="34336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quick</a:t>
            </a:r>
            <a:endParaRPr lang="en-US" sz="3200" dirty="0"/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464" y="975401"/>
            <a:ext cx="5469551" cy="2678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01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3996267"/>
            <a:ext cx="3898272" cy="689505"/>
          </a:xfrm>
        </p:spPr>
        <p:txBody>
          <a:bodyPr/>
          <a:lstStyle/>
          <a:p>
            <a:pPr algn="ctr"/>
            <a:r>
              <a:rPr lang="en-US" dirty="0" smtClean="0"/>
              <a:t>Cyclone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7333" y="4685772"/>
            <a:ext cx="767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0267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cyclone can cause a great deal of damage.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Noun</a:t>
            </a:r>
            <a:endParaRPr lang="en-US" sz="2400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800100"/>
            <a:ext cx="5835650" cy="28744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049867" y="4962771"/>
            <a:ext cx="6841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Tornado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2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3996267"/>
            <a:ext cx="3898272" cy="689505"/>
          </a:xfrm>
        </p:spPr>
        <p:txBody>
          <a:bodyPr/>
          <a:lstStyle/>
          <a:p>
            <a:pPr algn="ctr"/>
            <a:r>
              <a:rPr lang="en-US" dirty="0" smtClean="0"/>
              <a:t>Dainty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7333" y="4685772"/>
            <a:ext cx="767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0267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Ava drank from the dainty cup.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adjective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049867" y="4962771"/>
            <a:ext cx="6841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Small and pretty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686" y="568349"/>
            <a:ext cx="4565024" cy="342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66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3996267"/>
            <a:ext cx="3898272" cy="689505"/>
          </a:xfrm>
        </p:spPr>
        <p:txBody>
          <a:bodyPr/>
          <a:lstStyle/>
          <a:p>
            <a:pPr algn="ctr"/>
            <a:r>
              <a:rPr lang="en-US" dirty="0" smtClean="0"/>
              <a:t>Dwelling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7333" y="4685772"/>
            <a:ext cx="767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0267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houses of the Munchkins </a:t>
            </a:r>
            <a:r>
              <a:rPr lang="en-US" sz="2400" dirty="0" err="1" smtClean="0"/>
              <a:t>wer</a:t>
            </a:r>
            <a:r>
              <a:rPr lang="en-US" sz="2400" dirty="0" smtClean="0"/>
              <a:t> odd looking dwellings.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noun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049867" y="4962771"/>
            <a:ext cx="6841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house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306984"/>
            <a:ext cx="88773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8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3996267"/>
            <a:ext cx="3898272" cy="689505"/>
          </a:xfrm>
        </p:spPr>
        <p:txBody>
          <a:bodyPr/>
          <a:lstStyle/>
          <a:p>
            <a:pPr algn="ctr"/>
            <a:r>
              <a:rPr lang="en-US" dirty="0" smtClean="0"/>
              <a:t>Frock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7333" y="4685772"/>
            <a:ext cx="767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0267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Lauren wore a pretty frock.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noun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049867" y="4962771"/>
            <a:ext cx="684106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dress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951" y="381000"/>
            <a:ext cx="2819382" cy="421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09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671" y="3996267"/>
            <a:ext cx="3898272" cy="689505"/>
          </a:xfrm>
        </p:spPr>
        <p:txBody>
          <a:bodyPr/>
          <a:lstStyle/>
          <a:p>
            <a:pPr algn="ctr"/>
            <a:r>
              <a:rPr lang="en-US" dirty="0" smtClean="0"/>
              <a:t>Garret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7333" y="4685772"/>
            <a:ext cx="767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0267" y="5571067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Dorothy’s house was so small it did not have a garret.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9333" y="6316133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Noun</a:t>
            </a:r>
            <a:endParaRPr lang="en-US" sz="2400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502" y="389467"/>
            <a:ext cx="6664431" cy="34205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28801" y="4962771"/>
            <a:ext cx="568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Attic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30891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radition">
  <a:themeElements>
    <a:clrScheme name="Tradition">
      <a:dk1>
        <a:srgbClr val="000000"/>
      </a:dk1>
      <a:lt1>
        <a:srgbClr val="FFFFFF"/>
      </a:lt1>
      <a:dk2>
        <a:srgbClr val="59480D"/>
      </a:dk2>
      <a:lt2>
        <a:srgbClr val="D28E11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Tradition">
      <a:majorFont>
        <a:latin typeface="Candara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Tradit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90000"/>
            </a:schemeClr>
          </a:solidFill>
          <a:prstDash val="solid"/>
          <a:miter/>
        </a:ln>
        <a:ln w="76200" cap="flat" cmpd="dbl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innerShdw blurRad="127000">
              <a:srgbClr val="FFFFFF">
                <a:alpha val="35000"/>
              </a:srgbClr>
            </a:innerShdw>
          </a:effectLst>
          <a:scene3d>
            <a:camera prst="orthographicFront">
              <a:rot lat="0" lon="0" rev="0"/>
            </a:camera>
            <a:lightRig rig="chilly" dir="tl">
              <a:rot lat="0" lon="0" rev="5400000"/>
            </a:lightRig>
          </a:scene3d>
          <a:sp3d prstMaterial="softEdge">
            <a:bevelT w="0" h="0"/>
          </a:sp3d>
        </a:effectStyle>
        <a:effectStyle>
          <a:effectLst>
            <a:outerShdw blurRad="63500" dist="25400" dir="5400000" algn="br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3600000"/>
            </a:lightRig>
          </a:scene3d>
          <a:sp3d>
            <a:bevelT w="889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75000"/>
              </a:schemeClr>
              <a:schemeClr val="phClr">
                <a:satMod val="3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Tradition.thmx</Template>
  <TotalTime>3196</TotalTime>
  <Words>323</Words>
  <Application>Microsoft Macintosh PowerPoint</Application>
  <PresentationFormat>On-screen Show (4:3)</PresentationFormat>
  <Paragraphs>105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Tradition</vt:lpstr>
      <vt:lpstr>Vocabulary</vt:lpstr>
      <vt:lpstr>Amazement</vt:lpstr>
      <vt:lpstr>Anxiously</vt:lpstr>
      <vt:lpstr>Brisk</vt:lpstr>
      <vt:lpstr>Cyclone</vt:lpstr>
      <vt:lpstr>Dainty</vt:lpstr>
      <vt:lpstr>Dwelling</vt:lpstr>
      <vt:lpstr>Frock</vt:lpstr>
      <vt:lpstr>Garret</vt:lpstr>
      <vt:lpstr>Gazed</vt:lpstr>
      <vt:lpstr>Gingham</vt:lpstr>
      <vt:lpstr>Glistened</vt:lpstr>
      <vt:lpstr>Ordinary</vt:lpstr>
      <vt:lpstr>Orphan</vt:lpstr>
      <vt:lpstr>Paved</vt:lpstr>
      <vt:lpstr>Plow</vt:lpstr>
      <vt:lpstr>Plumage</vt:lpstr>
      <vt:lpstr>Soberly</vt:lpstr>
      <vt:lpstr>Prairie</vt:lpstr>
      <vt:lpstr>Startled</vt:lpstr>
      <vt:lpstr>Stock</vt:lpstr>
      <vt:lpstr>Wail</vt:lpstr>
      <vt:lpstr>Whirl</vt:lpstr>
    </vt:vector>
  </TitlesOfParts>
  <Company>East Greenwich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Vocabulary</dc:title>
  <dc:creator>Patricia Rakovic</dc:creator>
  <cp:lastModifiedBy>Patricia Rakovic</cp:lastModifiedBy>
  <cp:revision>27</cp:revision>
  <dcterms:created xsi:type="dcterms:W3CDTF">2014-02-24T13:43:29Z</dcterms:created>
  <dcterms:modified xsi:type="dcterms:W3CDTF">2014-02-26T19:00:23Z</dcterms:modified>
</cp:coreProperties>
</file>